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0" autoAdjust="0"/>
    <p:restoredTop sz="94595" autoAdjust="0"/>
  </p:normalViewPr>
  <p:slideViewPr>
    <p:cSldViewPr>
      <p:cViewPr varScale="1">
        <p:scale>
          <a:sx n="142" d="100"/>
          <a:sy n="142" d="100"/>
        </p:scale>
        <p:origin x="-72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1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2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2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2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2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3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4" y="4246565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3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6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1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7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2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3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5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1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1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1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6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2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3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2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9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2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2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2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2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1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7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fld id="{C1E65453-6436-4704-A482-D55B82B65E77}" type="datetimeFigureOut">
              <a:rPr lang="en-US" smtClean="0"/>
              <a:pPr/>
              <a:t>12/1/10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7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7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EDA4389-0977-4E35-B036-31D790CCE8E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people.ku.edu/~j165f251/portfolio/courses/course_1/assign_11/VideoGaming.mov" TargetMode="External"/><Relationship Id="rId3" Type="http://schemas.openxmlformats.org/officeDocument/2006/relationships/image" Target="../media/image6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education.mit.edu/papers/MovingLearningGamesForward_EdArcad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www.indiecrush.org/wp-content/gallery/photosforblogposts/super_mario_bros_150cm_sh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152400"/>
            <a:ext cx="1957783" cy="2590800"/>
          </a:xfrm>
          <a:prstGeom prst="rect">
            <a:avLst/>
          </a:prstGeom>
          <a:noFill/>
        </p:spPr>
      </p:pic>
      <p:pic>
        <p:nvPicPr>
          <p:cNvPr id="13324" name="Picture 12" descr="http://www.giantmike.com/reviews/picts/simcity4delux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267202"/>
            <a:ext cx="1748518" cy="22860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362200"/>
            <a:ext cx="7924800" cy="17526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/>
              <a:t>The </a:t>
            </a:r>
            <a:r>
              <a:rPr lang="en-US" dirty="0" smtClean="0"/>
              <a:t>Educational</a:t>
            </a:r>
            <a:r>
              <a:rPr lang="en-US" sz="5400" dirty="0" smtClean="0"/>
              <a:t> Value of Video Games</a:t>
            </a:r>
            <a:endParaRPr lang="en-US" sz="5400" dirty="0"/>
          </a:p>
        </p:txBody>
      </p:sp>
      <p:pic>
        <p:nvPicPr>
          <p:cNvPr id="13318" name="Picture 6" descr="http://t3.gstatic.com/images?q=tbn:ANd9GcT0BEOQ3i9bZtVp2IA5xD7Vkeszex2urF4NMxrU9VEqtkQTdxy2x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04800"/>
            <a:ext cx="2705100" cy="1685926"/>
          </a:xfrm>
          <a:prstGeom prst="rect">
            <a:avLst/>
          </a:prstGeom>
          <a:noFill/>
        </p:spPr>
      </p:pic>
      <p:pic>
        <p:nvPicPr>
          <p:cNvPr id="13322" name="Picture 10" descr="http://t1.gstatic.com/images?q=tbn:MNxxttFxifMY6M:http://img171.imageshack.us/img171/4964/whereintheworldiscarmenlx4.jpg&amp;t=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1" y="381002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800" y="533400"/>
            <a:ext cx="7772400" cy="2438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When we think of the effects of video games on our population, do images such as this pop into our heads?</a:t>
            </a:r>
            <a:r>
              <a:rPr lang="en-US" dirty="0" smtClean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  <p:pic>
        <p:nvPicPr>
          <p:cNvPr id="6" name="Picture 5" descr="movieclip.tiff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1" y="3021169"/>
            <a:ext cx="3200400" cy="238903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8600" y="45720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j-lt"/>
              </a:rPr>
              <a:t>We are now starting to observe that not all of the effects of video games on our children are negative.</a:t>
            </a:r>
            <a:endParaRPr lang="en-US" sz="2800" dirty="0">
              <a:solidFill>
                <a:schemeClr val="accent4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209800"/>
            <a:ext cx="853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Some of the skills exhibited by game-players include:</a:t>
            </a:r>
            <a:endParaRPr lang="en-US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124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Persistence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733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Risk- Taking</a:t>
            </a:r>
            <a:endParaRPr lang="en-US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43434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Attention to Detail</a:t>
            </a:r>
            <a:endParaRPr lang="en-US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50292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Problem- Solving</a:t>
            </a:r>
            <a:endParaRPr lang="en-US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 descr="http://techaddiction.ca/files/children_playing_video_gam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124200"/>
            <a:ext cx="3933825" cy="2952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0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  <p:bldP spid="7" grpId="0"/>
      <p:bldP spid="9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45720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j-lt"/>
              </a:rPr>
              <a:t>Educators today are learning to harness the power of video games to enhance the learning experience in their classrooms.</a:t>
            </a:r>
            <a:endParaRPr lang="en-US" sz="2800" dirty="0">
              <a:solidFill>
                <a:schemeClr val="accent4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2098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A middle school teacher in  Cambridge, Massachusetts uses the computer game </a:t>
            </a:r>
            <a:r>
              <a:rPr lang="en-US" sz="24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DIPLOMACY  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to enhance the instruction in his classroom.  While discovering the causes of World War I, the students are also learning to :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http://cf.geekdo-images.com/images/pic787271_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3657600"/>
            <a:ext cx="1181100" cy="14287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752600" y="3886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negotiate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43434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solve problems collaboratively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52600" y="48006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view how their actions impact others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smokinglinux.com/wp-content/uploads/2007/11/starlogot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5105400"/>
            <a:ext cx="3333750" cy="153352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" y="762000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Two high 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chool 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hysics </a:t>
            </a:r>
            <a:r>
              <a:rPr lang="en-US" sz="2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eachers  in Lawrence, Massachusetts are  utilizing  </a:t>
            </a:r>
            <a:r>
              <a:rPr lang="en-US" sz="24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Starlogo TNG, 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a 3-D modeling and simulation software package,</a:t>
            </a:r>
            <a:r>
              <a:rPr lang="en-US" sz="24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to create digital simulations for their classrooms.  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438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The benefits to this type of software include: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971800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Situations are created that would otherwise be difficult for the students to experience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8862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Students demonstrate creative problem-solving skills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4495800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Students  can prove mastery of the concepts being taught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6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9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What  students are saying about the use of video gaming technology in the classroom </a:t>
            </a:r>
            <a:endParaRPr lang="en-US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00200"/>
            <a:ext cx="579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We surveyed the students in a typical fifth grade classroom to see how  they felt about  the use of educational technology.  The results were as follows: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32004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100% of the students surveyed play electronic games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8100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60% of the students play educational games at home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44196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58.1% of the students said that educational games help you learn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53340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66.7% of the students would rather learn by playing video games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6" name="Picture 2" descr="http://www.digiops.org.nz/Images/Mollie_Erina_Kyle_Nicholas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752600"/>
            <a:ext cx="2057400" cy="1540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7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4572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Technology can be a powerful tool  for instruction inside and outside the classroom.    </a:t>
            </a:r>
            <a:endParaRPr lang="en-US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0" y="2667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Most students are already familiar with  gaming  technology and are comfortable in the digital world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5814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Studies have shown that games can improve skills in communication, problem-solving and number-related skills.  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50292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Video games can adjust difficulty on an individual basis.  The player can work within their competency level.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6764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There are many valid arguments to be made for the inclusion of educational games within the classroom: 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9906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References: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6002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Kimberly, Jean. </a:t>
            </a:r>
            <a:r>
              <a:rPr lang="en-US" sz="1200" i="1" dirty="0" smtClean="0"/>
              <a:t>Video Games &amp; Learning Games May not be the Enemy</a:t>
            </a:r>
            <a:r>
              <a:rPr lang="en-US" sz="1200" dirty="0" smtClean="0"/>
              <a:t>. 09 Sept. 2009. International Society for Technology in Education. 29 Nov. 2010 &lt;http://www.iste.org/connect/iste-connects/blog-detail/09-09-09/Video_Games_Learning_Games_May_Not_be_the_Enemy.aspx&gt;.</a:t>
            </a:r>
          </a:p>
          <a:p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2667000"/>
            <a:ext cx="4876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Klopfer</a:t>
            </a:r>
            <a:r>
              <a:rPr lang="en-US" sz="1200" dirty="0" smtClean="0"/>
              <a:t>, Eric, Scot </a:t>
            </a:r>
            <a:r>
              <a:rPr lang="en-US" sz="1200" dirty="0" err="1" smtClean="0"/>
              <a:t>Osterweil</a:t>
            </a:r>
            <a:r>
              <a:rPr lang="en-US" sz="1200" dirty="0" smtClean="0"/>
              <a:t>, and Katie </a:t>
            </a:r>
            <a:r>
              <a:rPr lang="en-US" sz="1200" dirty="0" err="1" smtClean="0"/>
              <a:t>Salen</a:t>
            </a:r>
            <a:r>
              <a:rPr lang="en-US" sz="1200" dirty="0" smtClean="0"/>
              <a:t>. </a:t>
            </a:r>
            <a:r>
              <a:rPr lang="en-US" sz="1200" i="1" dirty="0" smtClean="0"/>
              <a:t>the education arcade</a:t>
            </a:r>
            <a:r>
              <a:rPr lang="en-US" sz="1200" dirty="0" smtClean="0"/>
              <a:t>. </a:t>
            </a:r>
            <a:r>
              <a:rPr lang="en-US" sz="1200" dirty="0" err="1" smtClean="0"/>
              <a:t>n.d</a:t>
            </a:r>
            <a:r>
              <a:rPr lang="en-US" sz="1200" dirty="0" smtClean="0"/>
              <a:t>. Massachusetts Institute of Technology. 29 Nov. 2010 &lt;http://education.mit.edu/papers/MovingLearningGamesForward_EdArcade.pdf&gt;.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6576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Klopfer</a:t>
            </a:r>
            <a:r>
              <a:rPr lang="en-US" sz="1200" dirty="0" smtClean="0"/>
              <a:t>, Eric, Scot </a:t>
            </a:r>
            <a:r>
              <a:rPr lang="en-US" sz="1200" dirty="0" err="1" smtClean="0"/>
              <a:t>Osterweil</a:t>
            </a:r>
            <a:r>
              <a:rPr lang="en-US" sz="1200" dirty="0" smtClean="0"/>
              <a:t>, and Katie </a:t>
            </a:r>
            <a:r>
              <a:rPr lang="en-US" sz="1200" dirty="0" err="1" smtClean="0"/>
              <a:t>Salen</a:t>
            </a:r>
            <a:r>
              <a:rPr lang="en-US" sz="1200" dirty="0" smtClean="0"/>
              <a:t>. </a:t>
            </a:r>
            <a:r>
              <a:rPr lang="en-US" sz="1200" i="1" dirty="0" smtClean="0"/>
              <a:t>the education arcade</a:t>
            </a:r>
            <a:r>
              <a:rPr lang="en-US" sz="1200" dirty="0" smtClean="0"/>
              <a:t>. </a:t>
            </a:r>
            <a:r>
              <a:rPr lang="en-US" sz="1200" dirty="0" err="1" smtClean="0"/>
              <a:t>n.d</a:t>
            </a:r>
            <a:r>
              <a:rPr lang="en-US" sz="1200" dirty="0" smtClean="0"/>
              <a:t>. Massachusetts Institute of Technology. 29 Nov. 2010 &lt;</a:t>
            </a:r>
            <a:r>
              <a:rPr lang="en-US" sz="1200" dirty="0" smtClean="0">
                <a:hlinkClick r:id="rId2"/>
              </a:rPr>
              <a:t>http://education.mit.edu/papers/MovingLearningGamesFor...</a:t>
            </a:r>
            <a:r>
              <a:rPr lang="en-US" sz="1200" dirty="0" smtClean="0"/>
              <a:t>&gt;.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48006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Credits:</a:t>
            </a:r>
            <a:endParaRPr lang="en-US" sz="2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0" y="52578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Cathy Slocum</a:t>
            </a:r>
          </a:p>
          <a:p>
            <a:r>
              <a:rPr lang="en-US" dirty="0" smtClean="0"/>
              <a:t>Erin Lewis</a:t>
            </a:r>
          </a:p>
          <a:p>
            <a:r>
              <a:rPr lang="en-US" dirty="0" smtClean="0"/>
              <a:t>Joshua  Frisch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1126</TotalTime>
  <Words>525</Words>
  <Application>Microsoft Macintosh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Metro</vt:lpstr>
      <vt:lpstr>The Educational Value of Video Games</vt:lpstr>
      <vt:lpstr>When we think of the effects of video games on our population, do images such as this pop into our heads? 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Cathy</dc:creator>
  <cp:lastModifiedBy>Jay Hawk</cp:lastModifiedBy>
  <cp:revision>112</cp:revision>
  <dcterms:created xsi:type="dcterms:W3CDTF">2010-12-01T22:56:16Z</dcterms:created>
  <dcterms:modified xsi:type="dcterms:W3CDTF">2010-12-01T22:56:52Z</dcterms:modified>
</cp:coreProperties>
</file>